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1" r:id="rId5"/>
  </p:sldIdLst>
  <p:sldSz cx="12801600" cy="9601200" type="A3"/>
  <p:notesSz cx="9929813" cy="143573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8" d="100"/>
          <a:sy n="58" d="100"/>
        </p:scale>
        <p:origin x="15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CE7C-BC85-43D7-9AED-AB5553874116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50F63-7385-47A6-A33A-BFA6CE6F9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17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CE7C-BC85-43D7-9AED-AB5553874116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50F63-7385-47A6-A33A-BFA6CE6F9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217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CE7C-BC85-43D7-9AED-AB5553874116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50F63-7385-47A6-A33A-BFA6CE6F9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702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CE7C-BC85-43D7-9AED-AB5553874116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50F63-7385-47A6-A33A-BFA6CE6F9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53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CE7C-BC85-43D7-9AED-AB5553874116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50F63-7385-47A6-A33A-BFA6CE6F9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940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CE7C-BC85-43D7-9AED-AB5553874116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50F63-7385-47A6-A33A-BFA6CE6F9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217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CE7C-BC85-43D7-9AED-AB5553874116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50F63-7385-47A6-A33A-BFA6CE6F9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927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CE7C-BC85-43D7-9AED-AB5553874116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50F63-7385-47A6-A33A-BFA6CE6F9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350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CE7C-BC85-43D7-9AED-AB5553874116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50F63-7385-47A6-A33A-BFA6CE6F9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176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CE7C-BC85-43D7-9AED-AB5553874116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50F63-7385-47A6-A33A-BFA6CE6F9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657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CE7C-BC85-43D7-9AED-AB5553874116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50F63-7385-47A6-A33A-BFA6CE6F9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006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6CE7C-BC85-43D7-9AED-AB5553874116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50F63-7385-47A6-A33A-BFA6CE6F9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310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6D8A07-49BF-4BB0-8840-F8E52B2828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278121"/>
              </p:ext>
            </p:extLst>
          </p:nvPr>
        </p:nvGraphicFramePr>
        <p:xfrm>
          <a:off x="0" y="0"/>
          <a:ext cx="12801599" cy="4571108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800120">
                  <a:extLst>
                    <a:ext uri="{9D8B030D-6E8A-4147-A177-3AD203B41FA5}">
                      <a16:colId xmlns:a16="http://schemas.microsoft.com/office/drawing/2014/main" val="2350942209"/>
                    </a:ext>
                  </a:extLst>
                </a:gridCol>
                <a:gridCol w="2495154">
                  <a:extLst>
                    <a:ext uri="{9D8B030D-6E8A-4147-A177-3AD203B41FA5}">
                      <a16:colId xmlns:a16="http://schemas.microsoft.com/office/drawing/2014/main" val="2384259951"/>
                    </a:ext>
                  </a:extLst>
                </a:gridCol>
                <a:gridCol w="5590069">
                  <a:extLst>
                    <a:ext uri="{9D8B030D-6E8A-4147-A177-3AD203B41FA5}">
                      <a16:colId xmlns:a16="http://schemas.microsoft.com/office/drawing/2014/main" val="3167182020"/>
                    </a:ext>
                  </a:extLst>
                </a:gridCol>
                <a:gridCol w="2916256">
                  <a:extLst>
                    <a:ext uri="{9D8B030D-6E8A-4147-A177-3AD203B41FA5}">
                      <a16:colId xmlns:a16="http://schemas.microsoft.com/office/drawing/2014/main" val="1750111999"/>
                    </a:ext>
                  </a:extLst>
                </a:gridCol>
              </a:tblGrid>
              <a:tr h="4063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Day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Morning 8-8.40am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Lunch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Afterschool 3.05-4.00pm 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3076008068"/>
                  </a:ext>
                </a:extLst>
              </a:tr>
              <a:tr h="35572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Monday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Fitness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Fitness Suite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 years – Mr McNulty 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Basketball</a:t>
                      </a: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Miss Williams year 7 only on  basketball courts </a:t>
                      </a: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Girls football - 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Mrs Shaw all years ATP</a:t>
                      </a: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3557943150"/>
                  </a:ext>
                </a:extLst>
              </a:tr>
              <a:tr h="52197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Football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1" u="non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Mrs Shaw </a:t>
                      </a:r>
                      <a:r>
                        <a:rPr lang="en-GB" sz="14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 7 only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u="sng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Trainers must be worn. first 30  students</a:t>
                      </a:r>
                      <a:endParaRPr lang="en-GB" sz="1400" b="1" u="sng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Basketball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Mr Kershaw Sports hall 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99158130"/>
                  </a:ext>
                </a:extLst>
              </a:tr>
              <a:tr h="4254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Orienteering challenge </a:t>
                      </a: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Mr Bennett - with exciting new advanced equipment meet outside the dinning hall 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Pickle ball </a:t>
                      </a: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the lower tennis courts – Mr Wilde </a:t>
                      </a: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3929473976"/>
                  </a:ext>
                </a:extLst>
              </a:tr>
              <a:tr h="2803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Frisbe Golf 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Mr Lehal  all years on the  Athletics track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703018292"/>
                  </a:ext>
                </a:extLst>
              </a:tr>
              <a:tr h="57614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Tuesday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Fitness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Suite in the Fitness suite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 years – Mr Wilde 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Girls football 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Mrs Sharpe  ATP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u="sng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Trainers must be worn first 30 students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Fitness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Mrs Sharpe in the fitness suite </a:t>
                      </a: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1149617689"/>
                  </a:ext>
                </a:extLst>
              </a:tr>
              <a:tr h="28039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Mrs Murray  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Just dance in the Dance studio </a:t>
                      </a: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Netball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Mrs Shaw all years lower netball courts </a:t>
                      </a: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770245433"/>
                  </a:ext>
                </a:extLst>
              </a:tr>
              <a:tr h="4254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Basketball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Miss Williams year 8  only on the basketball courts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KS3 boys football 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 Lehal on the ATP</a:t>
                      </a: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4082842103"/>
                  </a:ext>
                </a:extLst>
              </a:tr>
              <a:tr h="3463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Basketball Mr Kershaw in the Sports hall </a:t>
                      </a: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4283111390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2F19A70-99B8-EB5E-3C4C-D10446A6E8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293777"/>
              </p:ext>
            </p:extLst>
          </p:nvPr>
        </p:nvGraphicFramePr>
        <p:xfrm>
          <a:off x="1" y="4151085"/>
          <a:ext cx="12801600" cy="3637192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813503">
                  <a:extLst>
                    <a:ext uri="{9D8B030D-6E8A-4147-A177-3AD203B41FA5}">
                      <a16:colId xmlns:a16="http://schemas.microsoft.com/office/drawing/2014/main" val="3107151240"/>
                    </a:ext>
                  </a:extLst>
                </a:gridCol>
                <a:gridCol w="2435851">
                  <a:extLst>
                    <a:ext uri="{9D8B030D-6E8A-4147-A177-3AD203B41FA5}">
                      <a16:colId xmlns:a16="http://schemas.microsoft.com/office/drawing/2014/main" val="1832355242"/>
                    </a:ext>
                  </a:extLst>
                </a:gridCol>
                <a:gridCol w="5635990">
                  <a:extLst>
                    <a:ext uri="{9D8B030D-6E8A-4147-A177-3AD203B41FA5}">
                      <a16:colId xmlns:a16="http://schemas.microsoft.com/office/drawing/2014/main" val="743593655"/>
                    </a:ext>
                  </a:extLst>
                </a:gridCol>
                <a:gridCol w="2916256">
                  <a:extLst>
                    <a:ext uri="{9D8B030D-6E8A-4147-A177-3AD203B41FA5}">
                      <a16:colId xmlns:a16="http://schemas.microsoft.com/office/drawing/2014/main" val="2521979833"/>
                    </a:ext>
                  </a:extLst>
                </a:gridCol>
              </a:tblGrid>
              <a:tr h="565423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Wednesday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Fitness</a:t>
                      </a:r>
                      <a:r>
                        <a:rPr lang="en-GB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 the fitness Suite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 years – Mr Wyman </a:t>
                      </a:r>
                      <a:endParaRPr lang="en-GB" sz="14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Basketball</a:t>
                      </a:r>
                      <a:r>
                        <a:rPr lang="en-GB" sz="1400" b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Miss Williams year 9 only on the Basketball courts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NO CLUBS 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2643841999"/>
                  </a:ext>
                </a:extLst>
              </a:tr>
              <a:tr h="48038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Football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Mr Kamp   </a:t>
                      </a:r>
                      <a:r>
                        <a:rPr lang="en-GB" sz="14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 8 only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u="sng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Trainers must be worn  first 30 students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4267286022"/>
                  </a:ext>
                </a:extLst>
              </a:tr>
              <a:tr h="42082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Cricket</a:t>
                      </a: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Mr Layfield in the nets all years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4057634739"/>
                  </a:ext>
                </a:extLst>
              </a:tr>
              <a:tr h="1527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Fitness</a:t>
                      </a: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 McNulty </a:t>
                      </a: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year fitness suite </a:t>
                      </a: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2298176936"/>
                  </a:ext>
                </a:extLst>
              </a:tr>
              <a:tr h="1527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464717461"/>
                  </a:ext>
                </a:extLst>
              </a:tr>
              <a:tr h="40161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Thursday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Fitness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 the Fitness Suite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 years – Mrs Shaw 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Football</a:t>
                      </a: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Mrs Shaw  </a:t>
                      </a:r>
                      <a:r>
                        <a:rPr lang="en-GB" sz="14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 9  only  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u="sng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Trainers must be worn first 30 students </a:t>
                      </a: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Fitness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Mr McNulty in the fitness suite  </a:t>
                      </a: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4048208433"/>
                  </a:ext>
                </a:extLst>
              </a:tr>
              <a:tr h="56542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Basketball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Miss Williams year 10 only on the basketball courts.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Running club  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meet outside PE hub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 Bal </a:t>
                      </a: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2937674112"/>
                  </a:ext>
                </a:extLst>
              </a:tr>
              <a:tr h="28759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Boccia in the table tennis gym Mrs McGregor 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Basketball Mr Kershaw In the sports hall </a:t>
                      </a: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243498848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75A12BD-192B-DB45-2E94-050716AE4A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655608"/>
              </p:ext>
            </p:extLst>
          </p:nvPr>
        </p:nvGraphicFramePr>
        <p:xfrm>
          <a:off x="0" y="7393300"/>
          <a:ext cx="12801600" cy="229600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786736">
                  <a:extLst>
                    <a:ext uri="{9D8B030D-6E8A-4147-A177-3AD203B41FA5}">
                      <a16:colId xmlns:a16="http://schemas.microsoft.com/office/drawing/2014/main" val="810660961"/>
                    </a:ext>
                  </a:extLst>
                </a:gridCol>
                <a:gridCol w="2502769">
                  <a:extLst>
                    <a:ext uri="{9D8B030D-6E8A-4147-A177-3AD203B41FA5}">
                      <a16:colId xmlns:a16="http://schemas.microsoft.com/office/drawing/2014/main" val="3014749228"/>
                    </a:ext>
                  </a:extLst>
                </a:gridCol>
                <a:gridCol w="5595839">
                  <a:extLst>
                    <a:ext uri="{9D8B030D-6E8A-4147-A177-3AD203B41FA5}">
                      <a16:colId xmlns:a16="http://schemas.microsoft.com/office/drawing/2014/main" val="1183890052"/>
                    </a:ext>
                  </a:extLst>
                </a:gridCol>
                <a:gridCol w="2916256">
                  <a:extLst>
                    <a:ext uri="{9D8B030D-6E8A-4147-A177-3AD203B41FA5}">
                      <a16:colId xmlns:a16="http://schemas.microsoft.com/office/drawing/2014/main" val="946748935"/>
                    </a:ext>
                  </a:extLst>
                </a:gridCol>
              </a:tblGrid>
              <a:tr h="551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Friday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Fitness</a:t>
                      </a:r>
                      <a:r>
                        <a:rPr lang="en-GB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 the fitness suite </a:t>
                      </a:r>
                    </a:p>
                    <a:p>
                      <a:pPr algn="l"/>
                      <a:endParaRPr lang="en-GB" sz="14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n-GB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 years Mrs Sharpe  </a:t>
                      </a: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Football  </a:t>
                      </a:r>
                      <a:r>
                        <a:rPr lang="en-GB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Mr Wyman  </a:t>
                      </a:r>
                      <a:r>
                        <a:rPr lang="en-GB" sz="1400" b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 10 only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1" u="sng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Trainers must be worn first 30 students</a:t>
                      </a: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2390684336"/>
                  </a:ext>
                </a:extLst>
              </a:tr>
              <a:tr h="551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/>
                      <a:endParaRPr lang="en-GB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Pickleball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lower tennis courts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 Mckinlay </a:t>
                      </a: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2060224718"/>
                  </a:ext>
                </a:extLst>
              </a:tr>
              <a:tr h="551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/>
                      <a:endParaRPr lang="en-GB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Basketball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Miss Williams Girls  only on the basketball courts.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3237095432"/>
                  </a:ext>
                </a:extLst>
              </a:tr>
              <a:tr h="551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/>
                      <a:endParaRPr lang="en-GB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Table tennis 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the gym Mr Beavan </a:t>
                      </a:r>
                    </a:p>
                  </a:txBody>
                  <a:tcPr marL="36324" marR="363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24" marR="36324" marT="0" marB="0"/>
                </a:tc>
                <a:extLst>
                  <a:ext uri="{0D108BD9-81ED-4DB2-BD59-A6C34878D82A}">
                    <a16:rowId xmlns:a16="http://schemas.microsoft.com/office/drawing/2014/main" val="981416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241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62378C86B3D14CA237E78186B70D2A" ma:contentTypeVersion="10" ma:contentTypeDescription="Create a new document." ma:contentTypeScope="" ma:versionID="6b78e6f5c8c82a33c19bd6c71da65c64">
  <xsd:schema xmlns:xsd="http://www.w3.org/2001/XMLSchema" xmlns:xs="http://www.w3.org/2001/XMLSchema" xmlns:p="http://schemas.microsoft.com/office/2006/metadata/properties" xmlns:ns3="1389fdbe-a655-4eb7-bab3-49b67d06d657" targetNamespace="http://schemas.microsoft.com/office/2006/metadata/properties" ma:root="true" ma:fieldsID="087f876dde5e610a957e19a434f39a24" ns3:_="">
    <xsd:import namespace="1389fdbe-a655-4eb7-bab3-49b67d06d65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89fdbe-a655-4eb7-bab3-49b67d06d6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711FC1-36A8-4CF1-82B3-C0055A4F8B15}">
  <ds:schemaRefs>
    <ds:schemaRef ds:uri="http://purl.org/dc/elements/1.1/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1389fdbe-a655-4eb7-bab3-49b67d06d657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A076976E-2606-4336-AD80-95B45B3333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89fdbe-a655-4eb7-bab3-49b67d06d6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B3F319D-5F79-41E3-987C-0B9253D8AB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24585</TotalTime>
  <Words>342</Words>
  <Application>Microsoft Office PowerPoint</Application>
  <PresentationFormat>A3 Paper (297x420 mm)</PresentationFormat>
  <Paragraphs>70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2013 - 2022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S. Shaw</dc:creator>
  <cp:lastModifiedBy>Sarah Shaw</cp:lastModifiedBy>
  <cp:revision>8</cp:revision>
  <cp:lastPrinted>2026-06-30T14:34:31Z</cp:lastPrinted>
  <dcterms:created xsi:type="dcterms:W3CDTF">2024-06-13T07:01:24Z</dcterms:created>
  <dcterms:modified xsi:type="dcterms:W3CDTF">2026-07-02T12:39:56Z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0x0101004E62378C86B3D14CA237E78186B70D2A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2026-06-11T12:18:42Z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8cdaa49a-9956-4f57-a4a8-099992f1aeb6</vt:lpwstr>
  </property>
  <property fmtid="{D5CDD505-2E9C-101B-9397-08002B2CF9AE}" pid="8" name="MSIP_Label_defa4170-0d19-0005-0004-bc88714345d2_ActionId">
    <vt:lpwstr>b84f2139-68be-482e-b68a-b4881e27386f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SIP_Label_defa4170-0d19-0005-0004-bc88714345d2_Tag">
    <vt:lpwstr>10, 3, 0, 1</vt:lpwstr>
  </property>
</Properties>
</file>